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92379C-C87F-432A-8AAF-A36C06DD9BAD}">
  <a:tblStyle styleId="{7892379C-C87F-432A-8AAF-A36C06DD9B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7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9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6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7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3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5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16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9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78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9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3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97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8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5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86.png"/><Relationship Id="rId4" Type="http://schemas.openxmlformats.org/officeDocument/2006/relationships/image" Target="../media/image98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96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1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3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01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6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11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02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3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13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08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8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09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14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05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07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20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21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2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23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https://t.me/ProgrammerZamanNow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{7892379C-C87F-432A-8AAF-A36C06DD9BAD}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